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57" r:id="rId3"/>
    <p:sldId id="263" r:id="rId4"/>
    <p:sldId id="259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2588-A64C-3A42-A110-18684D264ECE}" v="12" dt="2018-09-14T11:32:19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49"/>
    <p:restoredTop sz="94690"/>
  </p:normalViewPr>
  <p:slideViewPr>
    <p:cSldViewPr snapToGrid="0" snapToObjects="1">
      <p:cViewPr varScale="1">
        <p:scale>
          <a:sx n="77" d="100"/>
          <a:sy n="77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Soest" userId="c5497f9a-7058-4319-b1d2-c8c08c7148af" providerId="ADAL" clId="{2574784C-CC26-4225-98FD-4D197204F530}"/>
    <pc:docChg chg="custSel modSld">
      <pc:chgData name="Michiel Soest" userId="c5497f9a-7058-4319-b1d2-c8c08c7148af" providerId="ADAL" clId="{2574784C-CC26-4225-98FD-4D197204F530}" dt="2018-09-14T10:13:38.492" v="11" actId="14100"/>
      <pc:docMkLst>
        <pc:docMk/>
      </pc:docMkLst>
      <pc:sldChg chg="addSp delSp modSp">
        <pc:chgData name="Michiel Soest" userId="c5497f9a-7058-4319-b1d2-c8c08c7148af" providerId="ADAL" clId="{2574784C-CC26-4225-98FD-4D197204F530}" dt="2018-09-14T10:11:52.528" v="3" actId="1076"/>
        <pc:sldMkLst>
          <pc:docMk/>
          <pc:sldMk cId="1989119698" sldId="259"/>
        </pc:sldMkLst>
        <pc:spChg chg="del">
          <ac:chgData name="Michiel Soest" userId="c5497f9a-7058-4319-b1d2-c8c08c7148af" providerId="ADAL" clId="{2574784C-CC26-4225-98FD-4D197204F530}" dt="2018-09-14T10:11:32.693" v="0"/>
          <ac:spMkLst>
            <pc:docMk/>
            <pc:sldMk cId="1989119698" sldId="259"/>
            <ac:spMk id="4" creationId="{F86554FC-ABA5-4923-A450-D9F51B2AA8AC}"/>
          </ac:spMkLst>
        </pc:spChg>
        <pc:picChg chg="add mod">
          <ac:chgData name="Michiel Soest" userId="c5497f9a-7058-4319-b1d2-c8c08c7148af" providerId="ADAL" clId="{2574784C-CC26-4225-98FD-4D197204F530}" dt="2018-09-14T10:11:44.911" v="1" actId="1076"/>
          <ac:picMkLst>
            <pc:docMk/>
            <pc:sldMk cId="1989119698" sldId="259"/>
            <ac:picMk id="5" creationId="{DFEE1C42-335A-4A64-8D1D-DB7BD7021BB0}"/>
          </ac:picMkLst>
        </pc:picChg>
        <pc:picChg chg="mod">
          <ac:chgData name="Michiel Soest" userId="c5497f9a-7058-4319-b1d2-c8c08c7148af" providerId="ADAL" clId="{2574784C-CC26-4225-98FD-4D197204F530}" dt="2018-09-14T10:11:49.857" v="2" actId="1076"/>
          <ac:picMkLst>
            <pc:docMk/>
            <pc:sldMk cId="1989119698" sldId="259"/>
            <ac:picMk id="13" creationId="{5A3568AA-8F14-47AB-A54A-9CF96E4E5575}"/>
          </ac:picMkLst>
        </pc:picChg>
        <pc:picChg chg="mod">
          <ac:chgData name="Michiel Soest" userId="c5497f9a-7058-4319-b1d2-c8c08c7148af" providerId="ADAL" clId="{2574784C-CC26-4225-98FD-4D197204F530}" dt="2018-09-14T10:11:52.528" v="3" actId="1076"/>
          <ac:picMkLst>
            <pc:docMk/>
            <pc:sldMk cId="1989119698" sldId="259"/>
            <ac:picMk id="1026" creationId="{7E299B55-A7C3-420B-9206-304B2E309A87}"/>
          </ac:picMkLst>
        </pc:picChg>
      </pc:sldChg>
      <pc:sldChg chg="addSp delSp modSp">
        <pc:chgData name="Michiel Soest" userId="c5497f9a-7058-4319-b1d2-c8c08c7148af" providerId="ADAL" clId="{2574784C-CC26-4225-98FD-4D197204F530}" dt="2018-09-14T10:13:38.492" v="11" actId="14100"/>
        <pc:sldMkLst>
          <pc:docMk/>
          <pc:sldMk cId="3275163623" sldId="265"/>
        </pc:sldMkLst>
        <pc:picChg chg="add mod">
          <ac:chgData name="Michiel Soest" userId="c5497f9a-7058-4319-b1d2-c8c08c7148af" providerId="ADAL" clId="{2574784C-CC26-4225-98FD-4D197204F530}" dt="2018-09-14T10:13:14.109" v="7" actId="1076"/>
          <ac:picMkLst>
            <pc:docMk/>
            <pc:sldMk cId="3275163623" sldId="265"/>
            <ac:picMk id="5" creationId="{B94611A4-49B2-417B-BB36-7D96F4AB8CC1}"/>
          </ac:picMkLst>
        </pc:picChg>
        <pc:picChg chg="add mod">
          <ac:chgData name="Michiel Soest" userId="c5497f9a-7058-4319-b1d2-c8c08c7148af" providerId="ADAL" clId="{2574784C-CC26-4225-98FD-4D197204F530}" dt="2018-09-14T10:13:38.492" v="11" actId="14100"/>
          <ac:picMkLst>
            <pc:docMk/>
            <pc:sldMk cId="3275163623" sldId="265"/>
            <ac:picMk id="7" creationId="{2B281620-94C5-4BE4-9C18-8D0C48738109}"/>
          </ac:picMkLst>
        </pc:picChg>
        <pc:picChg chg="del">
          <ac:chgData name="Michiel Soest" userId="c5497f9a-7058-4319-b1d2-c8c08c7148af" providerId="ADAL" clId="{2574784C-CC26-4225-98FD-4D197204F530}" dt="2018-09-14T10:12:58.960" v="5" actId="478"/>
          <ac:picMkLst>
            <pc:docMk/>
            <pc:sldMk cId="3275163623" sldId="265"/>
            <ac:picMk id="2050" creationId="{F75D45BC-C541-47F4-9741-5B260BDB4A96}"/>
          </ac:picMkLst>
        </pc:picChg>
      </pc:sldChg>
    </pc:docChg>
  </pc:docChgLst>
  <pc:docChgLst>
    <pc:chgData name="Michiel Soest" userId="c5497f9a-7058-4319-b1d2-c8c08c7148af" providerId="ADAL" clId="{D448B6CA-009F-4F7F-A5BA-C07764032E23}"/>
    <pc:docChg chg="undo custSel modSld">
      <pc:chgData name="Michiel Soest" userId="c5497f9a-7058-4319-b1d2-c8c08c7148af" providerId="ADAL" clId="{D448B6CA-009F-4F7F-A5BA-C07764032E23}" dt="2018-09-14T09:42:15.443" v="431" actId="1076"/>
      <pc:docMkLst>
        <pc:docMk/>
      </pc:docMkLst>
      <pc:sldChg chg="modSp">
        <pc:chgData name="Michiel Soest" userId="c5497f9a-7058-4319-b1d2-c8c08c7148af" providerId="ADAL" clId="{D448B6CA-009F-4F7F-A5BA-C07764032E23}" dt="2018-09-14T09:30:39.071" v="159" actId="1076"/>
        <pc:sldMkLst>
          <pc:docMk/>
          <pc:sldMk cId="1180526982" sldId="257"/>
        </pc:sldMkLst>
        <pc:spChg chg="mod">
          <ac:chgData name="Michiel Soest" userId="c5497f9a-7058-4319-b1d2-c8c08c7148af" providerId="ADAL" clId="{D448B6CA-009F-4F7F-A5BA-C07764032E23}" dt="2018-09-14T09:30:39.071" v="159" actId="1076"/>
          <ac:spMkLst>
            <pc:docMk/>
            <pc:sldMk cId="1180526982" sldId="257"/>
            <ac:spMk id="3" creationId="{6DE4F87C-5E9E-804E-BB51-68299FCDD2C3}"/>
          </ac:spMkLst>
        </pc:spChg>
      </pc:sldChg>
      <pc:sldChg chg="addSp modSp">
        <pc:chgData name="Michiel Soest" userId="c5497f9a-7058-4319-b1d2-c8c08c7148af" providerId="ADAL" clId="{D448B6CA-009F-4F7F-A5BA-C07764032E23}" dt="2018-09-14T09:41:16.085" v="424" actId="1076"/>
        <pc:sldMkLst>
          <pc:docMk/>
          <pc:sldMk cId="1989119698" sldId="259"/>
        </pc:sldMkLst>
        <pc:picChg chg="add mod">
          <ac:chgData name="Michiel Soest" userId="c5497f9a-7058-4319-b1d2-c8c08c7148af" providerId="ADAL" clId="{D448B6CA-009F-4F7F-A5BA-C07764032E23}" dt="2018-09-14T09:41:13.551" v="423" actId="1076"/>
          <ac:picMkLst>
            <pc:docMk/>
            <pc:sldMk cId="1989119698" sldId="259"/>
            <ac:picMk id="13" creationId="{5A3568AA-8F14-47AB-A54A-9CF96E4E5575}"/>
          </ac:picMkLst>
        </pc:picChg>
        <pc:picChg chg="add mod">
          <ac:chgData name="Michiel Soest" userId="c5497f9a-7058-4319-b1d2-c8c08c7148af" providerId="ADAL" clId="{D448B6CA-009F-4F7F-A5BA-C07764032E23}" dt="2018-09-14T09:41:16.085" v="424" actId="1076"/>
          <ac:picMkLst>
            <pc:docMk/>
            <pc:sldMk cId="1989119698" sldId="259"/>
            <ac:picMk id="1026" creationId="{7E299B55-A7C3-420B-9206-304B2E309A87}"/>
          </ac:picMkLst>
        </pc:picChg>
      </pc:sldChg>
      <pc:sldChg chg="addSp delSp modSp">
        <pc:chgData name="Michiel Soest" userId="c5497f9a-7058-4319-b1d2-c8c08c7148af" providerId="ADAL" clId="{D448B6CA-009F-4F7F-A5BA-C07764032E23}" dt="2018-09-14T09:33:34.372" v="281" actId="790"/>
        <pc:sldMkLst>
          <pc:docMk/>
          <pc:sldMk cId="2341122644" sldId="263"/>
        </pc:sldMkLst>
        <pc:spChg chg="add mod">
          <ac:chgData name="Michiel Soest" userId="c5497f9a-7058-4319-b1d2-c8c08c7148af" providerId="ADAL" clId="{D448B6CA-009F-4F7F-A5BA-C07764032E23}" dt="2018-09-14T09:33:34.372" v="281" actId="790"/>
          <ac:spMkLst>
            <pc:docMk/>
            <pc:sldMk cId="2341122644" sldId="263"/>
            <ac:spMk id="5" creationId="{1F0E79FB-E51A-4D33-B5C7-06409D2989CA}"/>
          </ac:spMkLst>
        </pc:spChg>
        <pc:spChg chg="add del">
          <ac:chgData name="Michiel Soest" userId="c5497f9a-7058-4319-b1d2-c8c08c7148af" providerId="ADAL" clId="{D448B6CA-009F-4F7F-A5BA-C07764032E23}" dt="2018-09-14T09:31:09.966" v="161" actId="478"/>
          <ac:spMkLst>
            <pc:docMk/>
            <pc:sldMk cId="2341122644" sldId="263"/>
            <ac:spMk id="9" creationId="{0451E9CD-61BF-435B-845F-66485B44B6D7}"/>
          </ac:spMkLst>
        </pc:spChg>
        <pc:spChg chg="add del">
          <ac:chgData name="Michiel Soest" userId="c5497f9a-7058-4319-b1d2-c8c08c7148af" providerId="ADAL" clId="{D448B6CA-009F-4F7F-A5BA-C07764032E23}" dt="2018-09-14T09:31:11.691" v="163"/>
          <ac:spMkLst>
            <pc:docMk/>
            <pc:sldMk cId="2341122644" sldId="263"/>
            <ac:spMk id="10" creationId="{D83DC0AB-14E1-44ED-B32B-42E9962DE384}"/>
          </ac:spMkLst>
        </pc:spChg>
      </pc:sldChg>
      <pc:sldChg chg="addSp modSp">
        <pc:chgData name="Michiel Soest" userId="c5497f9a-7058-4319-b1d2-c8c08c7148af" providerId="ADAL" clId="{D448B6CA-009F-4F7F-A5BA-C07764032E23}" dt="2018-09-14T09:42:15.443" v="431" actId="1076"/>
        <pc:sldMkLst>
          <pc:docMk/>
          <pc:sldMk cId="3275163623" sldId="265"/>
        </pc:sldMkLst>
        <pc:spChg chg="mod">
          <ac:chgData name="Michiel Soest" userId="c5497f9a-7058-4319-b1d2-c8c08c7148af" providerId="ADAL" clId="{D448B6CA-009F-4F7F-A5BA-C07764032E23}" dt="2018-09-14T09:39:21.410" v="417" actId="313"/>
          <ac:spMkLst>
            <pc:docMk/>
            <pc:sldMk cId="3275163623" sldId="265"/>
            <ac:spMk id="2" creationId="{B9796783-28A9-E44F-B85C-222BDDFDF9A4}"/>
          </ac:spMkLst>
        </pc:spChg>
        <pc:spChg chg="mod">
          <ac:chgData name="Michiel Soest" userId="c5497f9a-7058-4319-b1d2-c8c08c7148af" providerId="ADAL" clId="{D448B6CA-009F-4F7F-A5BA-C07764032E23}" dt="2018-09-14T09:38:21.831" v="412" actId="790"/>
          <ac:spMkLst>
            <pc:docMk/>
            <pc:sldMk cId="3275163623" sldId="265"/>
            <ac:spMk id="3" creationId="{1DF4A7D5-FAE3-E84B-A81E-B108A84E19F2}"/>
          </ac:spMkLst>
        </pc:spChg>
        <pc:picChg chg="add mod">
          <ac:chgData name="Michiel Soest" userId="c5497f9a-7058-4319-b1d2-c8c08c7148af" providerId="ADAL" clId="{D448B6CA-009F-4F7F-A5BA-C07764032E23}" dt="2018-09-14T09:42:15.443" v="431" actId="1076"/>
          <ac:picMkLst>
            <pc:docMk/>
            <pc:sldMk cId="3275163623" sldId="265"/>
            <ac:picMk id="2050" creationId="{F75D45BC-C541-47F4-9741-5B260BDB4A96}"/>
          </ac:picMkLst>
        </pc:picChg>
      </pc:sldChg>
    </pc:docChg>
  </pc:docChgLst>
  <pc:docChgLst>
    <pc:chgData name="Rijke, M. de (18098568)" userId="5582058e-2bb5-4fd7-bc6c-126da066a47f" providerId="ADAL" clId="{D3652588-A64C-3A42-A110-18684D264ECE}"/>
    <pc:docChg chg="undo modSld">
      <pc:chgData name="Rijke, M. de (18098568)" userId="5582058e-2bb5-4fd7-bc6c-126da066a47f" providerId="ADAL" clId="{D3652588-A64C-3A42-A110-18684D264ECE}" dt="2018-09-14T11:32:19.764" v="11" actId="1076"/>
      <pc:docMkLst>
        <pc:docMk/>
      </pc:docMkLst>
      <pc:sldChg chg="modSp">
        <pc:chgData name="Rijke, M. de (18098568)" userId="5582058e-2bb5-4fd7-bc6c-126da066a47f" providerId="ADAL" clId="{D3652588-A64C-3A42-A110-18684D264ECE}" dt="2018-09-14T11:32:19.764" v="11" actId="1076"/>
        <pc:sldMkLst>
          <pc:docMk/>
          <pc:sldMk cId="1989119698" sldId="259"/>
        </pc:sldMkLst>
        <pc:picChg chg="mod modCrop">
          <ac:chgData name="Rijke, M. de (18098568)" userId="5582058e-2bb5-4fd7-bc6c-126da066a47f" providerId="ADAL" clId="{D3652588-A64C-3A42-A110-18684D264ECE}" dt="2018-09-14T11:32:19.764" v="11" actId="1076"/>
          <ac:picMkLst>
            <pc:docMk/>
            <pc:sldMk cId="1989119698" sldId="259"/>
            <ac:picMk id="5" creationId="{DFEE1C42-335A-4A64-8D1D-DB7BD7021BB0}"/>
          </ac:picMkLst>
        </pc:picChg>
        <pc:picChg chg="mod">
          <ac:chgData name="Rijke, M. de (18098568)" userId="5582058e-2bb5-4fd7-bc6c-126da066a47f" providerId="ADAL" clId="{D3652588-A64C-3A42-A110-18684D264ECE}" dt="2018-09-14T11:32:14.214" v="10" actId="1076"/>
          <ac:picMkLst>
            <pc:docMk/>
            <pc:sldMk cId="1989119698" sldId="259"/>
            <ac:picMk id="13" creationId="{5A3568AA-8F14-47AB-A54A-9CF96E4E5575}"/>
          </ac:picMkLst>
        </pc:picChg>
        <pc:picChg chg="mod">
          <ac:chgData name="Rijke, M. de (18098568)" userId="5582058e-2bb5-4fd7-bc6c-126da066a47f" providerId="ADAL" clId="{D3652588-A64C-3A42-A110-18684D264ECE}" dt="2018-09-14T11:32:11.320" v="9" actId="1076"/>
          <ac:picMkLst>
            <pc:docMk/>
            <pc:sldMk cId="1989119698" sldId="259"/>
            <ac:picMk id="1026" creationId="{7E299B55-A7C3-420B-9206-304B2E309A87}"/>
          </ac:picMkLst>
        </pc:picChg>
      </pc:sldChg>
      <pc:sldChg chg="modSp">
        <pc:chgData name="Rijke, M. de (18098568)" userId="5582058e-2bb5-4fd7-bc6c-126da066a47f" providerId="ADAL" clId="{D3652588-A64C-3A42-A110-18684D264ECE}" dt="2018-09-14T11:30:45.866" v="2" actId="1076"/>
        <pc:sldMkLst>
          <pc:docMk/>
          <pc:sldMk cId="3275163623" sldId="265"/>
        </pc:sldMkLst>
        <pc:picChg chg="mod">
          <ac:chgData name="Rijke, M. de (18098568)" userId="5582058e-2bb5-4fd7-bc6c-126da066a47f" providerId="ADAL" clId="{D3652588-A64C-3A42-A110-18684D264ECE}" dt="2018-09-14T11:30:44.055" v="1" actId="1076"/>
          <ac:picMkLst>
            <pc:docMk/>
            <pc:sldMk cId="3275163623" sldId="265"/>
            <ac:picMk id="5" creationId="{B94611A4-49B2-417B-BB36-7D96F4AB8CC1}"/>
          </ac:picMkLst>
        </pc:picChg>
        <pc:picChg chg="mod">
          <ac:chgData name="Rijke, M. de (18098568)" userId="5582058e-2bb5-4fd7-bc6c-126da066a47f" providerId="ADAL" clId="{D3652588-A64C-3A42-A110-18684D264ECE}" dt="2018-09-14T11:30:45.866" v="2" actId="1076"/>
          <ac:picMkLst>
            <pc:docMk/>
            <pc:sldMk cId="3275163623" sldId="265"/>
            <ac:picMk id="7" creationId="{2B281620-94C5-4BE4-9C18-8D0C487381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3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25777"/>
            <a:ext cx="6377769" cy="4930246"/>
          </a:xfrm>
          <a:noFill/>
        </p:spPr>
        <p:txBody>
          <a:bodyPr anchor="ctr">
            <a:normAutofit/>
          </a:bodyPr>
          <a:lstStyle/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Sprint</a:t>
            </a:r>
          </a:p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Approach</a:t>
            </a:r>
          </a:p>
          <a:p>
            <a:pPr>
              <a:buFont typeface="System Font Regular"/>
              <a:buChar char="-"/>
            </a:pPr>
            <a:r>
              <a:rPr lang="nl-NL" sz="2400" dirty="0">
                <a:solidFill>
                  <a:schemeClr val="bg2">
                    <a:lumMod val="50000"/>
                  </a:schemeClr>
                </a:solidFill>
              </a:rPr>
              <a:t>Research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96171D-9DD3-344F-B638-D0EFBBAE8C35}"/>
              </a:ext>
            </a:extLst>
          </p:cNvPr>
          <p:cNvCxnSpPr/>
          <p:nvPr/>
        </p:nvCxnSpPr>
        <p:spPr>
          <a:xfrm>
            <a:off x="4610100" y="2266950"/>
            <a:ext cx="0" cy="22479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A6B-29E8-6E49-A24C-09C19F1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638550" cy="788723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accent1"/>
                </a:solidFill>
              </a:rPr>
              <a:t>Sprint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0E79FB-E51A-4D33-B5C7-06409D29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Water detection in a maritime environment</a:t>
            </a:r>
          </a:p>
          <a:p>
            <a:r>
              <a:rPr lang="en-US" dirty="0"/>
              <a:t>Horizon detection in a maritime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4112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E1C42-335A-4A64-8D1D-DB7BD7021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896" t="386" r="2495" b="-386"/>
          <a:stretch/>
        </p:blipFill>
        <p:spPr>
          <a:xfrm>
            <a:off x="655999" y="1720851"/>
            <a:ext cx="4560742" cy="43513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568AA-8F14-47AB-A54A-9CF96E4E55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74" y="1690688"/>
            <a:ext cx="2857500" cy="4381500"/>
          </a:xfrm>
          <a:prstGeom prst="rect">
            <a:avLst/>
          </a:prstGeom>
        </p:spPr>
      </p:pic>
      <p:pic>
        <p:nvPicPr>
          <p:cNvPr id="1026" name="Picture 2" descr="http://www.arcsoft.com/images/topics/darkroom/what-is-color-space-RGB.jpg">
            <a:extLst>
              <a:ext uri="{FF2B5EF4-FFF2-40B4-BE49-F238E27FC236}">
                <a16:creationId xmlns:a16="http://schemas.microsoft.com/office/drawing/2014/main" id="{7E299B55-A7C3-420B-9206-304B2E30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474" y="2574977"/>
            <a:ext cx="3722526" cy="27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6783-28A9-E44F-B85C-222BDDFD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Components of the algorithm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A7D5-FAE3-E84B-A81E-B108A84E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System Font Regular"/>
              <a:buChar char="-"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Image preprocessing</a:t>
            </a:r>
          </a:p>
          <a:p>
            <a:pPr>
              <a:buFont typeface="System Font Regular"/>
              <a:buChar char="-"/>
            </a:pPr>
            <a:r>
              <a:rPr lang="nl-NL" dirty="0" err="1">
                <a:solidFill>
                  <a:schemeClr val="bg2">
                    <a:lumMod val="50000"/>
                  </a:schemeClr>
                </a:solidFill>
              </a:rPr>
              <a:t>Edge</a:t>
            </a: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detection</a:t>
            </a:r>
          </a:p>
          <a:p>
            <a:pPr>
              <a:buFont typeface="System Font Regular"/>
              <a:buChar char="-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Mean pixel values</a:t>
            </a:r>
          </a:p>
          <a:p>
            <a:pPr>
              <a:buFont typeface="System Font Regular"/>
              <a:buChar char="-"/>
            </a:pPr>
            <a:endParaRPr lang="nl-NL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System Font Regular"/>
              <a:buChar char="-"/>
            </a:pPr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611A4-49B2-417B-BB36-7D96F4AB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0" y="3429000"/>
            <a:ext cx="5407982" cy="3059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81620-94C5-4BE4-9C18-8D0C4873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82" y="3429000"/>
            <a:ext cx="5399028" cy="30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6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</TotalTime>
  <Words>49</Words>
  <Application>Microsoft Office PowerPoint</Application>
  <PresentationFormat>Breedbeeld</PresentationFormat>
  <Paragraphs>16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System Font Regular</vt:lpstr>
      <vt:lpstr>Tahoma</vt:lpstr>
      <vt:lpstr>Office Theme</vt:lpstr>
      <vt:lpstr>AUTONOMOUS SHIPPING  Sprint 3</vt:lpstr>
      <vt:lpstr>Topics</vt:lpstr>
      <vt:lpstr>Sprint</vt:lpstr>
      <vt:lpstr>Approach</vt:lpstr>
      <vt:lpstr>Components of the algorithm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Jelte Molenaar</cp:lastModifiedBy>
  <cp:revision>13</cp:revision>
  <dcterms:created xsi:type="dcterms:W3CDTF">2018-08-31T09:18:02Z</dcterms:created>
  <dcterms:modified xsi:type="dcterms:W3CDTF">2018-10-04T06:47:41Z</dcterms:modified>
</cp:coreProperties>
</file>